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DLACZEGO WARTO </a:t>
            </a:r>
            <a:r>
              <a:rPr lang="pl-PL" dirty="0" smtClean="0"/>
              <a:t>CZYTAĆ </a:t>
            </a:r>
            <a:r>
              <a:rPr lang="pl-PL" dirty="0" smtClean="0"/>
              <a:t>KSIĄŻKI?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</a:t>
            </a:r>
            <a:r>
              <a:rPr lang="pl-PL" sz="1200" b="1" dirty="0" smtClean="0"/>
              <a:t>Opracowała: Ola K., ucz. kl. ILO 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290369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7. </a:t>
            </a:r>
            <a:r>
              <a:rPr lang="pl-PL" dirty="0" smtClean="0"/>
              <a:t>OTWIERAJĄ </a:t>
            </a:r>
            <a:r>
              <a:rPr lang="pl-PL" dirty="0" smtClean="0"/>
              <a:t>NA SZTUKĘ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młody artysta jest bezcenny dla przyszłości naszej planety.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62" y="2592652"/>
            <a:ext cx="3353950" cy="41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Dziękuję za uwagę!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461" y="2838212"/>
            <a:ext cx="3523173" cy="35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1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KIEDY TOWARZYSZĄ NAM KSIĄŻKI?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Najstarsza książka świata powstała ponad 3,5 tysiąca lat temu, ok. 600 roku p.n.e. Księga powstała w wyniku połączenia ze sobą sześciu płytek z 24-karatowego złota o wymiarach 5cm na 4,5cm.</a:t>
            </a:r>
          </a:p>
        </p:txBody>
      </p:sp>
    </p:spTree>
    <p:extLst>
      <p:ext uri="{BB962C8B-B14F-4D97-AF65-F5344CB8AC3E}">
        <p14:creationId xmlns:p14="http://schemas.microsoft.com/office/powerpoint/2010/main" val="1886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JUŻ WIEMY OD KIEDY TOWARZYSZĄ NAM KSIĄŻKI ZOSTAJE NAM ZADAĆ PYTANIE, CO NAM DAJE CZYTANIE KSIĄŻEK?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083" y="2810098"/>
            <a:ext cx="5801709" cy="37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POPRAWIAJĄ SKUPIENIE I </a:t>
            </a:r>
            <a:r>
              <a:rPr lang="pl-PL" dirty="0" smtClean="0"/>
              <a:t>KONCENTRACJĘ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Gdy nasze skupienie i koncentracja są w dobrej formie o wiele łatwiej jest nam wykonywać podstawowe czynności bądź zajmować się naszym hobby.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455" y="314243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 POSZERZAJĄ SŁOWNICTWO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Bogatsze słownictwo to lepiej prowadzony dialog, większa elokwencja.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75" y="2745827"/>
            <a:ext cx="3681905" cy="36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REDUKUJĄ STRES </a:t>
            </a:r>
            <a:br>
              <a:rPr lang="pl-PL" dirty="0" smtClean="0"/>
            </a:br>
            <a:r>
              <a:rPr lang="pl-PL" dirty="0" smtClean="0"/>
              <a:t>	i NIEPOKÓJ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to mówił Tomasz z </a:t>
            </a:r>
            <a:r>
              <a:rPr lang="pl-PL" dirty="0" err="1" smtClean="0"/>
              <a:t>Kempis</a:t>
            </a:r>
            <a:r>
              <a:rPr lang="pl-PL" dirty="0" smtClean="0"/>
              <a:t>: ,,Człowiek miłujący spokój jest bardziej potrzebny niż mędrzec.”</a:t>
            </a:r>
          </a:p>
          <a:p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08" y="2825969"/>
            <a:ext cx="2516150" cy="35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8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ROZWIJAJĄ </a:t>
            </a:r>
            <a:r>
              <a:rPr lang="pl-PL" dirty="0" smtClean="0"/>
              <a:t>WYOBRAŹNIĘ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Człowiek bez wyobraźni jest jak książka bez słów.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8" y="2717581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POPRAWIAJĄ HUMOR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Zawsze dobry humor oznacza dobry dzień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23" y="2795751"/>
            <a:ext cx="3983437" cy="37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ROZWIJAJĄ UCZUCIA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Każda emocja która </a:t>
            </a:r>
            <a:r>
              <a:rPr lang="pl-PL" dirty="0" smtClean="0"/>
              <a:t>drzemie </a:t>
            </a:r>
            <a:r>
              <a:rPr lang="pl-PL" dirty="0" smtClean="0"/>
              <a:t>w człowieku jest bardzo ważna. Według mnie największą umiejętnością jest rozpoznawanie i nazywanie uczuć oraz emocji.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61" y="2918663"/>
            <a:ext cx="4974678" cy="35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63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47</TotalTime>
  <Words>186</Words>
  <Application>Microsoft Office PowerPoint</Application>
  <PresentationFormat>Panoramiczny</PresentationFormat>
  <Paragraphs>21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Drewniana czcionka</vt:lpstr>
      <vt:lpstr>DLACZEGO WARTO CZYTAĆ KSIĄŻKI?</vt:lpstr>
      <vt:lpstr>OD KIEDY TOWARZYSZĄ NAM KSIĄŻKI?</vt:lpstr>
      <vt:lpstr>JAK JUŻ WIEMY OD KIEDY TOWARZYSZĄ NAM KSIĄŻKI ZOSTAJE NAM ZADAĆ PYTANIE, CO NAM DAJE CZYTANIE KSIĄŻEK?</vt:lpstr>
      <vt:lpstr>1. POPRAWIAJĄ SKUPIENIE I KONCENTRACJĘ</vt:lpstr>
      <vt:lpstr>2. POSZERZAJĄ SŁOWNICTWO</vt:lpstr>
      <vt:lpstr>3. REDUKUJĄ STRES   i NIEPOKÓJ</vt:lpstr>
      <vt:lpstr>4. ROZWIJAJĄ WYOBRAŹNIĘ</vt:lpstr>
      <vt:lpstr>5. POPRAWIAJĄ HUMOR</vt:lpstr>
      <vt:lpstr>6. ROZWIJAJĄ UCZUCIA</vt:lpstr>
      <vt:lpstr>7. OTWIERAJĄ NA SZTUKĘ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CZYTAC KSIĄŻKI?</dc:title>
  <dc:creator>Student</dc:creator>
  <cp:lastModifiedBy>ZSSUSzD2018</cp:lastModifiedBy>
  <cp:revision>8</cp:revision>
  <dcterms:created xsi:type="dcterms:W3CDTF">2023-03-31T08:38:57Z</dcterms:created>
  <dcterms:modified xsi:type="dcterms:W3CDTF">2023-04-13T08:55:16Z</dcterms:modified>
</cp:coreProperties>
</file>