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02107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504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75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538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65961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93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90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8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541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131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476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0FA36A7-DBA5-45DB-9DB7-3AF27204CA21}" type="datetimeFigureOut">
              <a:rPr lang="pl-PL" smtClean="0"/>
              <a:t>20.03.2023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AAEC322-D093-4A0F-BA12-8D5103CEDD5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372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15128" y="3144032"/>
            <a:ext cx="8361229" cy="1653435"/>
          </a:xfrm>
        </p:spPr>
        <p:txBody>
          <a:bodyPr/>
          <a:lstStyle/>
          <a:p>
            <a:r>
              <a:rPr lang="pl-PL" b="1" i="1" dirty="0" smtClean="0">
                <a:ln w="9525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l-PL" b="1" i="1" dirty="0" smtClean="0">
                <a:ln w="9525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l-PL" b="1" i="1" dirty="0">
                <a:ln w="9525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l-PL" b="1" i="1" dirty="0">
                <a:ln w="9525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l-PL" b="1" i="1" dirty="0" smtClean="0">
                <a:ln w="9525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Czym </a:t>
            </a:r>
            <a:r>
              <a:rPr lang="pl-PL" b="1" i="1" dirty="0" smtClean="0">
                <a:ln w="9525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dla mnie jest </a:t>
            </a:r>
            <a:r>
              <a:rPr lang="pl-PL" b="1" i="1" dirty="0" smtClean="0">
                <a:ln w="9525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szczęście?</a:t>
            </a:r>
            <a:endParaRPr lang="pl-PL" b="1" i="1" dirty="0">
              <a:ln w="9525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289116" y="5230575"/>
            <a:ext cx="3847677" cy="1133386"/>
          </a:xfrm>
        </p:spPr>
        <p:txBody>
          <a:bodyPr/>
          <a:lstStyle/>
          <a:p>
            <a:r>
              <a:rPr lang="pl-PL" dirty="0" smtClean="0"/>
              <a:t>JULIA </a:t>
            </a:r>
            <a:r>
              <a:rPr lang="pl-PL" dirty="0" smtClean="0"/>
              <a:t>B. (Klinika Psychiatrii)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34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4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NAUKA</a:t>
            </a:r>
            <a:r>
              <a:rPr lang="pl-PL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l-PL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5998"/>
            <a:ext cx="4448175" cy="3581401"/>
          </a:xfrm>
        </p:spPr>
      </p:pic>
      <p:pic>
        <p:nvPicPr>
          <p:cNvPr id="7" name="Symbol zastępczy zawartości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164" y="2285997"/>
            <a:ext cx="4396636" cy="3581401"/>
          </a:xfrm>
        </p:spPr>
      </p:pic>
    </p:spTree>
    <p:extLst>
      <p:ext uri="{BB962C8B-B14F-4D97-AF65-F5344CB8AC3E}">
        <p14:creationId xmlns:p14="http://schemas.microsoft.com/office/powerpoint/2010/main" val="4374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SŁUCHANIE MUZYKI</a:t>
            </a:r>
            <a:endParaRPr lang="pl-P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71699"/>
            <a:ext cx="4282526" cy="3000780"/>
          </a:xfr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430" y="2171698"/>
            <a:ext cx="4509370" cy="300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tx2">
              <a:lumMod val="25000"/>
              <a:lumOff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SPEDZANIE CZASU ZE ZNAJOMYMI</a:t>
            </a:r>
            <a:endParaRPr lang="pl-P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115" y="2689856"/>
            <a:ext cx="4002066" cy="2663193"/>
          </a:xfrm>
        </p:spPr>
      </p:pic>
      <p:pic>
        <p:nvPicPr>
          <p:cNvPr id="7" name="Symbol zastępczy zawartości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236" y="2171700"/>
            <a:ext cx="2705100" cy="1695450"/>
          </a:xfr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11" y="448151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GOTOWANIE</a:t>
            </a:r>
            <a:endParaRPr lang="pl-P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901" y="2171700"/>
            <a:ext cx="2999984" cy="1935473"/>
          </a:xfrm>
        </p:spPr>
      </p:pic>
      <p:pic>
        <p:nvPicPr>
          <p:cNvPr id="7" name="Symbol zastępczy zawartości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705" y="2171699"/>
            <a:ext cx="3033455" cy="1935474"/>
          </a:xfr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799" y="4501997"/>
            <a:ext cx="2930960" cy="199348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076" y="4501997"/>
            <a:ext cx="2957724" cy="199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Horz">
          <a:fgClr>
            <a:schemeClr val="tx2">
              <a:lumMod val="25000"/>
              <a:lumOff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SPACERY</a:t>
            </a:r>
            <a:endParaRPr lang="pl-P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704" y="1918391"/>
            <a:ext cx="3647295" cy="2097888"/>
          </a:xfrm>
        </p:spPr>
      </p:pic>
      <p:pic>
        <p:nvPicPr>
          <p:cNvPr id="7" name="Symbol zastępczy zawartości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986" y="2843676"/>
            <a:ext cx="3519814" cy="2093978"/>
          </a:xfrm>
        </p:spPr>
      </p:pic>
      <p:sp>
        <p:nvSpPr>
          <p:cNvPr id="5" name="Prostokąt 4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502" y="4459266"/>
            <a:ext cx="3544866" cy="207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05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16</Words>
  <Application>Microsoft Office PowerPoint</Application>
  <PresentationFormat>Panoramiczny</PresentationFormat>
  <Paragraphs>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  Czym dla mnie jest szczęście?</vt:lpstr>
      <vt:lpstr>NAUKA </vt:lpstr>
      <vt:lpstr>SŁUCHANIE MUZYKI</vt:lpstr>
      <vt:lpstr>SPEDZANIE CZASU ZE ZNAJOMYMI</vt:lpstr>
      <vt:lpstr>GOTOWANIE</vt:lpstr>
      <vt:lpstr>SPACERY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MOJA RECEPTA NA DOBRE SAMOPOCZUCIE</dc:title>
  <dc:creator>Student</dc:creator>
  <cp:lastModifiedBy>NauczycielA3</cp:lastModifiedBy>
  <cp:revision>5</cp:revision>
  <dcterms:created xsi:type="dcterms:W3CDTF">2022-09-30T08:58:41Z</dcterms:created>
  <dcterms:modified xsi:type="dcterms:W3CDTF">2023-03-20T18:08:08Z</dcterms:modified>
</cp:coreProperties>
</file>