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3" d="100"/>
          <a:sy n="123" d="100"/>
        </p:scale>
        <p:origin x="1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pl-PL" smtClean="0"/>
              <a:t>Kliknij, aby edytować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2/18/2023</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2/18/2023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pl-PL" smtClean="0"/>
              <a:t>Kliknij, aby edytować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2/18/2023</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2/18/2023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2/18/2023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2/18/2023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2/18/2023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pl-PL" smtClean="0"/>
              <a:t>Kliknij, aby edytować styl</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8" name="Date Placeholder 7"/>
          <p:cNvSpPr>
            <a:spLocks noGrp="1"/>
          </p:cNvSpPr>
          <p:nvPr>
            <p:ph type="dt" sz="half" idx="10"/>
          </p:nvPr>
        </p:nvSpPr>
        <p:spPr/>
        <p:txBody>
          <a:bodyPr/>
          <a:lstStyle/>
          <a:p>
            <a:fld id="{1CF131DD-A141-4471-BCF9-C6073EDD7E20}" type="datetimeFigureOut">
              <a:rPr lang="en-US" dirty="0"/>
              <a:t>2/18/2023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2/18/2023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2/18/2023</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384220" y="4445875"/>
            <a:ext cx="246073" cy="236187"/>
          </a:xfrm>
        </p:spPr>
        <p:txBody>
          <a:bodyPr/>
          <a:lstStyle/>
          <a:p>
            <a:endParaRPr lang="pl-PL" dirty="0"/>
          </a:p>
        </p:txBody>
      </p:sp>
      <p:sp>
        <p:nvSpPr>
          <p:cNvPr id="3" name="Podtytuł 2"/>
          <p:cNvSpPr>
            <a:spLocks noGrp="1"/>
          </p:cNvSpPr>
          <p:nvPr>
            <p:ph type="subTitle" idx="1"/>
          </p:nvPr>
        </p:nvSpPr>
        <p:spPr>
          <a:xfrm>
            <a:off x="9963806" y="4992414"/>
            <a:ext cx="669141" cy="146849"/>
          </a:xfrm>
        </p:spPr>
        <p:txBody>
          <a:bodyPr>
            <a:normAutofit fontScale="25000" lnSpcReduction="20000"/>
          </a:bodyPr>
          <a:lstStyle/>
          <a:p>
            <a:endParaRPr lang="pl-PL" dirty="0"/>
          </a:p>
        </p:txBody>
      </p:sp>
      <p:sp>
        <p:nvSpPr>
          <p:cNvPr id="4" name="Prostokąt 3"/>
          <p:cNvSpPr/>
          <p:nvPr/>
        </p:nvSpPr>
        <p:spPr>
          <a:xfrm>
            <a:off x="2217684" y="2774731"/>
            <a:ext cx="7650348" cy="1754326"/>
          </a:xfrm>
          <a:prstGeom prst="rect">
            <a:avLst/>
          </a:prstGeom>
          <a:noFill/>
        </p:spPr>
        <p:txBody>
          <a:bodyPr wrap="square" lIns="91440" tIns="45720" rIns="91440" bIns="45720">
            <a:spAutoFit/>
          </a:bodyPr>
          <a:lstStyle/>
          <a:p>
            <a:pPr algn="ctr"/>
            <a:r>
              <a:rPr lang="pl-PL"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Moje zainteresowania</a:t>
            </a:r>
          </a:p>
          <a:p>
            <a:pPr algn="ctr"/>
            <a:r>
              <a:rPr lang="pl-PL"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 pasje</a:t>
            </a:r>
            <a:endParaRPr lang="pl-PL"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26" name="Picture 2" descr="Marketing sportowy: czyli jak połączyć sport i reklam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3620" y="128603"/>
            <a:ext cx="3928823" cy="27747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ont | OAZA Kórnickie Centrum Rekreacji i Spor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4387" y="3590369"/>
            <a:ext cx="4242015" cy="309778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Rysowanie wspomaga pamięć seniorów - PO GODZINA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031" y="268567"/>
            <a:ext cx="3749018" cy="2494801"/>
          </a:xfrm>
          <a:prstGeom prst="rect">
            <a:avLst/>
          </a:prstGeom>
        </p:spPr>
      </p:pic>
      <p:pic>
        <p:nvPicPr>
          <p:cNvPr id="1036" name="Picture 12" descr="Jak zacząć fotografować? | Fotoblogia.p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273" y="3717071"/>
            <a:ext cx="4526678" cy="3019852"/>
          </a:xfrm>
          <a:prstGeom prst="rect">
            <a:avLst/>
          </a:prstGeom>
          <a:noFill/>
          <a:extLst>
            <a:ext uri="{909E8E84-426E-40DD-AFC4-6F175D3DCCD1}">
              <a14:hiddenFill xmlns:a14="http://schemas.microsoft.com/office/drawing/2010/main">
                <a:solidFill>
                  <a:srgbClr val="FFFFFF"/>
                </a:solidFill>
              </a14:hiddenFill>
            </a:ext>
          </a:extLst>
        </p:spPr>
      </p:pic>
      <p:sp>
        <p:nvSpPr>
          <p:cNvPr id="8" name="Serce 7"/>
          <p:cNvSpPr/>
          <p:nvPr/>
        </p:nvSpPr>
        <p:spPr>
          <a:xfrm>
            <a:off x="7325710" y="160338"/>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erce 12"/>
          <p:cNvSpPr/>
          <p:nvPr/>
        </p:nvSpPr>
        <p:spPr>
          <a:xfrm>
            <a:off x="144905" y="3194694"/>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erce 13"/>
          <p:cNvSpPr/>
          <p:nvPr/>
        </p:nvSpPr>
        <p:spPr>
          <a:xfrm>
            <a:off x="6989220" y="5549462"/>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750649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324303" y="1957718"/>
            <a:ext cx="8985152" cy="2585323"/>
          </a:xfrm>
          <a:prstGeom prst="rect">
            <a:avLst/>
          </a:prstGeom>
          <a:noFill/>
        </p:spPr>
        <p:txBody>
          <a:bodyPr wrap="none" lIns="91440" tIns="45720" rIns="91440" bIns="45720">
            <a:spAutoFit/>
          </a:bodyPr>
          <a:lstStyle/>
          <a:p>
            <a:pPr algn="ctr"/>
            <a:r>
              <a:rPr lang="pl-PL"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Prezentację przygotowała</a:t>
            </a:r>
          </a:p>
          <a:p>
            <a:pPr algn="ctr"/>
            <a:r>
              <a:rPr lang="pl-PL"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Agnieszka</a:t>
            </a:r>
          </a:p>
          <a:p>
            <a:pPr algn="ctr"/>
            <a:r>
              <a:rPr lang="pl-PL"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Świderek</a:t>
            </a:r>
            <a:endParaRPr lang="pl-PL"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Serce 2"/>
          <p:cNvSpPr/>
          <p:nvPr/>
        </p:nvSpPr>
        <p:spPr>
          <a:xfrm>
            <a:off x="1324303" y="5100200"/>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erce 3"/>
          <p:cNvSpPr/>
          <p:nvPr/>
        </p:nvSpPr>
        <p:spPr>
          <a:xfrm>
            <a:off x="10468302" y="3965084"/>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erce 4"/>
          <p:cNvSpPr/>
          <p:nvPr/>
        </p:nvSpPr>
        <p:spPr>
          <a:xfrm>
            <a:off x="3678621" y="591262"/>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6145699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Sport</a:t>
            </a:r>
            <a:endParaRPr lang="pl-PL" dirty="0"/>
          </a:p>
        </p:txBody>
      </p:sp>
      <p:sp>
        <p:nvSpPr>
          <p:cNvPr id="3" name="Symbol zastępczy zawartości 2"/>
          <p:cNvSpPr>
            <a:spLocks noGrp="1"/>
          </p:cNvSpPr>
          <p:nvPr>
            <p:ph idx="1"/>
          </p:nvPr>
        </p:nvSpPr>
        <p:spPr/>
        <p:txBody>
          <a:bodyPr>
            <a:normAutofit/>
          </a:bodyPr>
          <a:lstStyle/>
          <a:p>
            <a:pPr marL="0" indent="0">
              <a:buNone/>
            </a:pPr>
            <a:r>
              <a:rPr lang="pl-PL" sz="2000" dirty="0" smtClean="0"/>
              <a:t>To zdecydowanie moje największe zainteresowanie. Uwielbiam po całym dniu w szkole wyjść na rower lub pójść na trening. Moje ulubione dyscypliny sportu to: siatkówka, piłka nożna, bieganie i jazda na rolkach. Ale uważam, że każda aktywność jest dobra – chociażby </a:t>
            </a:r>
            <a:r>
              <a:rPr lang="pl-PL" sz="2000" smtClean="0"/>
              <a:t>spacer po parku</a:t>
            </a:r>
            <a:r>
              <a:rPr lang="pl-PL" sz="2000" dirty="0" smtClean="0"/>
              <a:t>.</a:t>
            </a:r>
            <a:endParaRPr lang="pl-PL" sz="2000" dirty="0"/>
          </a:p>
        </p:txBody>
      </p:sp>
      <p:pic>
        <p:nvPicPr>
          <p:cNvPr id="2050" name="Picture 2" descr="Czy sport może zwalczyć objawy depres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179" y="220193"/>
            <a:ext cx="3503119" cy="18829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 zdrowym ciele zdrowy duch, czyli wychowanie przez sport - LIBRUS Rodz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856" y="3932445"/>
            <a:ext cx="8853871" cy="24155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verview - Sport - Eurost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273" y="3405548"/>
            <a:ext cx="2941393" cy="27859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port to zdrowie – poznaj firmy, które promują sport i sportowców"/>
          <p:cNvPicPr>
            <a:picLocks noChangeAspect="1" noChangeArrowheads="1"/>
          </p:cNvPicPr>
          <p:nvPr/>
        </p:nvPicPr>
        <p:blipFill rotWithShape="1">
          <a:blip r:embed="rId5">
            <a:extLst>
              <a:ext uri="{28A0092B-C50C-407E-A947-70E740481C1C}">
                <a14:useLocalDpi xmlns:a14="http://schemas.microsoft.com/office/drawing/2010/main" val="0"/>
              </a:ext>
            </a:extLst>
          </a:blip>
          <a:srcRect t="6775" b="23195"/>
          <a:stretch/>
        </p:blipFill>
        <p:spPr bwMode="auto">
          <a:xfrm>
            <a:off x="714702" y="410954"/>
            <a:ext cx="3630558" cy="1692166"/>
          </a:xfrm>
          <a:prstGeom prst="rect">
            <a:avLst/>
          </a:prstGeom>
          <a:noFill/>
          <a:extLst>
            <a:ext uri="{909E8E84-426E-40DD-AFC4-6F175D3DCCD1}">
              <a14:hiddenFill xmlns:a14="http://schemas.microsoft.com/office/drawing/2010/main">
                <a:solidFill>
                  <a:srgbClr val="FFFFFF"/>
                </a:solidFill>
              </a14:hiddenFill>
            </a:ext>
          </a:extLst>
        </p:spPr>
      </p:pic>
      <p:sp>
        <p:nvSpPr>
          <p:cNvPr id="9" name="Serce 8"/>
          <p:cNvSpPr/>
          <p:nvPr/>
        </p:nvSpPr>
        <p:spPr>
          <a:xfrm>
            <a:off x="10668000" y="3160708"/>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erce 9"/>
          <p:cNvSpPr/>
          <p:nvPr/>
        </p:nvSpPr>
        <p:spPr>
          <a:xfrm>
            <a:off x="3888060" y="342637"/>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erce 10"/>
          <p:cNvSpPr/>
          <p:nvPr/>
        </p:nvSpPr>
        <p:spPr>
          <a:xfrm>
            <a:off x="297465" y="5656071"/>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53218513"/>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Rysowanie</a:t>
            </a:r>
            <a:endParaRPr lang="pl-PL" dirty="0"/>
          </a:p>
        </p:txBody>
      </p:sp>
      <p:sp>
        <p:nvSpPr>
          <p:cNvPr id="3" name="Symbol zastępczy zawartości 2"/>
          <p:cNvSpPr>
            <a:spLocks noGrp="1"/>
          </p:cNvSpPr>
          <p:nvPr>
            <p:ph idx="1"/>
          </p:nvPr>
        </p:nvSpPr>
        <p:spPr/>
        <p:txBody>
          <a:bodyPr>
            <a:normAutofit/>
          </a:bodyPr>
          <a:lstStyle/>
          <a:p>
            <a:pPr marL="0" indent="0">
              <a:buNone/>
            </a:pPr>
            <a:r>
              <a:rPr lang="pl-PL" sz="2000" dirty="0" smtClean="0"/>
              <a:t>Od dzieciństwa bardzo lubię rysować. Kiedy byłam mała, zużywałam tony papieru. Teraz nie rysuję już aż tak często, ale kiedy mam czas, lubię zrelaksować się w ten sposób.</a:t>
            </a:r>
            <a:endParaRPr lang="pl-PL" sz="2000" dirty="0"/>
          </a:p>
        </p:txBody>
      </p:sp>
      <p:pic>
        <p:nvPicPr>
          <p:cNvPr id="3074" name="Picture 2" descr="JAK RYSOWAĆ LUDZI. WYZWANIA #ONEWEEK100PEOPLE I #MINIMEWEEKS – się rysu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263" y="2877823"/>
            <a:ext cx="5158499" cy="37983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rzybory do rysowania dla początkujących - poradnik co kupić na start"/>
          <p:cNvPicPr>
            <a:picLocks noChangeAspect="1" noChangeArrowheads="1"/>
          </p:cNvPicPr>
          <p:nvPr/>
        </p:nvPicPr>
        <p:blipFill rotWithShape="1">
          <a:blip r:embed="rId3">
            <a:extLst>
              <a:ext uri="{28A0092B-C50C-407E-A947-70E740481C1C}">
                <a14:useLocalDpi xmlns:a14="http://schemas.microsoft.com/office/drawing/2010/main" val="0"/>
              </a:ext>
            </a:extLst>
          </a:blip>
          <a:srcRect l="20741"/>
          <a:stretch/>
        </p:blipFill>
        <p:spPr bwMode="auto">
          <a:xfrm>
            <a:off x="567558" y="3670022"/>
            <a:ext cx="4739399" cy="26855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ysowanie wspomaga pamięć seniorów - PO GODZINACH"/>
          <p:cNvPicPr>
            <a:picLocks noChangeAspect="1" noChangeArrowheads="1"/>
          </p:cNvPicPr>
          <p:nvPr/>
        </p:nvPicPr>
        <p:blipFill rotWithShape="1">
          <a:blip r:embed="rId4">
            <a:extLst>
              <a:ext uri="{28A0092B-C50C-407E-A947-70E740481C1C}">
                <a14:useLocalDpi xmlns:a14="http://schemas.microsoft.com/office/drawing/2010/main" val="0"/>
              </a:ext>
            </a:extLst>
          </a:blip>
          <a:srcRect l="21570" t="10593" b="26343"/>
          <a:stretch/>
        </p:blipFill>
        <p:spPr bwMode="auto">
          <a:xfrm>
            <a:off x="8187559" y="268446"/>
            <a:ext cx="3342290" cy="1790211"/>
          </a:xfrm>
          <a:prstGeom prst="rect">
            <a:avLst/>
          </a:prstGeom>
          <a:noFill/>
          <a:extLst>
            <a:ext uri="{909E8E84-426E-40DD-AFC4-6F175D3DCCD1}">
              <a14:hiddenFill xmlns:a14="http://schemas.microsoft.com/office/drawing/2010/main">
                <a:solidFill>
                  <a:srgbClr val="FFFFFF"/>
                </a:solidFill>
              </a14:hiddenFill>
            </a:ext>
          </a:extLst>
        </p:spPr>
      </p:pic>
      <p:sp>
        <p:nvSpPr>
          <p:cNvPr id="7" name="Serce 6"/>
          <p:cNvSpPr/>
          <p:nvPr/>
        </p:nvSpPr>
        <p:spPr>
          <a:xfrm>
            <a:off x="662151" y="547588"/>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erce 7"/>
          <p:cNvSpPr/>
          <p:nvPr/>
        </p:nvSpPr>
        <p:spPr>
          <a:xfrm>
            <a:off x="3384330" y="1006251"/>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erce 8"/>
          <p:cNvSpPr/>
          <p:nvPr/>
        </p:nvSpPr>
        <p:spPr>
          <a:xfrm>
            <a:off x="4827425" y="3212822"/>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erce 9"/>
          <p:cNvSpPr/>
          <p:nvPr/>
        </p:nvSpPr>
        <p:spPr>
          <a:xfrm>
            <a:off x="10611781" y="5577840"/>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92437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6800" y="484939"/>
            <a:ext cx="10058400" cy="1371600"/>
          </a:xfrm>
        </p:spPr>
        <p:txBody>
          <a:bodyPr/>
          <a:lstStyle/>
          <a:p>
            <a:pPr algn="ctr"/>
            <a:r>
              <a:rPr lang="pl-PL" dirty="0" smtClean="0"/>
              <a:t>Fotografowanie</a:t>
            </a:r>
            <a:endParaRPr lang="pl-PL" dirty="0"/>
          </a:p>
        </p:txBody>
      </p:sp>
      <p:sp>
        <p:nvSpPr>
          <p:cNvPr id="3" name="Symbol zastępczy zawartości 2"/>
          <p:cNvSpPr>
            <a:spLocks noGrp="1"/>
          </p:cNvSpPr>
          <p:nvPr>
            <p:ph idx="1"/>
          </p:nvPr>
        </p:nvSpPr>
        <p:spPr>
          <a:xfrm>
            <a:off x="1487759" y="4917852"/>
            <a:ext cx="10058400" cy="4110534"/>
          </a:xfrm>
        </p:spPr>
        <p:txBody>
          <a:bodyPr>
            <a:normAutofit/>
          </a:bodyPr>
          <a:lstStyle/>
          <a:p>
            <a:pPr marL="0" indent="0">
              <a:buNone/>
            </a:pPr>
            <a:r>
              <a:rPr lang="pl-PL" sz="2000" dirty="0" smtClean="0"/>
              <a:t>Te pasję odkryłam stosunkowo niedawno. Od jakiegoś czasu bardzo lubię robić zdjęcia przyjaciołom, rodzinie, a także różnym widoczkom. Nie rozwijam się zbytnio w tym kierunku, ale uważam, że jest to fajny sposób na nudę. Jest to bardzo satysfakcjonujące zajęcie, które sprawia mi wiele radości.</a:t>
            </a:r>
            <a:endParaRPr lang="pl-PL" sz="2000" dirty="0"/>
          </a:p>
        </p:txBody>
      </p:sp>
      <p:pic>
        <p:nvPicPr>
          <p:cNvPr id="4098" name="Picture 2" descr="Złota godzina - jak fotografować pod słońce? | Jasna Strona Fotograf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69220"/>
            <a:ext cx="4782207" cy="31881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otografia przyrody – jaki obiektyw warto wybrać? Pora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34" y="1603468"/>
            <a:ext cx="6096000" cy="2638789"/>
          </a:xfrm>
          <a:prstGeom prst="rect">
            <a:avLst/>
          </a:prstGeom>
          <a:noFill/>
          <a:extLst>
            <a:ext uri="{909E8E84-426E-40DD-AFC4-6F175D3DCCD1}">
              <a14:hiddenFill xmlns:a14="http://schemas.microsoft.com/office/drawing/2010/main">
                <a:solidFill>
                  <a:srgbClr val="FFFFFF"/>
                </a:solidFill>
              </a14:hiddenFill>
            </a:ext>
          </a:extLst>
        </p:spPr>
      </p:pic>
      <p:sp>
        <p:nvSpPr>
          <p:cNvPr id="8" name="Serce 7"/>
          <p:cNvSpPr/>
          <p:nvPr/>
        </p:nvSpPr>
        <p:spPr>
          <a:xfrm>
            <a:off x="1313793" y="724752"/>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erce 8"/>
          <p:cNvSpPr/>
          <p:nvPr/>
        </p:nvSpPr>
        <p:spPr>
          <a:xfrm>
            <a:off x="10631759" y="475892"/>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erce 9"/>
          <p:cNvSpPr/>
          <p:nvPr/>
        </p:nvSpPr>
        <p:spPr>
          <a:xfrm>
            <a:off x="10421007" y="4122855"/>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erce 10"/>
          <p:cNvSpPr/>
          <p:nvPr/>
        </p:nvSpPr>
        <p:spPr>
          <a:xfrm>
            <a:off x="728934" y="3845550"/>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1146803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Robótki ręczne</a:t>
            </a:r>
            <a:endParaRPr lang="pl-PL" dirty="0"/>
          </a:p>
        </p:txBody>
      </p:sp>
      <p:sp>
        <p:nvSpPr>
          <p:cNvPr id="3" name="Symbol zastępczy zawartości 2"/>
          <p:cNvSpPr>
            <a:spLocks noGrp="1"/>
          </p:cNvSpPr>
          <p:nvPr>
            <p:ph idx="1"/>
          </p:nvPr>
        </p:nvSpPr>
        <p:spPr/>
        <p:txBody>
          <a:bodyPr>
            <a:normAutofit/>
          </a:bodyPr>
          <a:lstStyle/>
          <a:p>
            <a:pPr marL="0" indent="0">
              <a:buNone/>
            </a:pPr>
            <a:r>
              <a:rPr lang="pl-PL" sz="2000" dirty="0" smtClean="0"/>
              <a:t>Uwielbiam wykonywać różne prace manualne. Uważam, że jestem w tym całkiem dobra. Lubię coś lepić z gliny, modeliny i plasteliny, haftować oraz szyć. Często mam ciekawe pomysły na nowe prace plastyczne. Takie robótki ręczne sprawiają mi to wiele radości.</a:t>
            </a:r>
            <a:endParaRPr lang="pl-PL" sz="2000" dirty="0"/>
          </a:p>
        </p:txBody>
      </p:sp>
      <p:pic>
        <p:nvPicPr>
          <p:cNvPr id="5122" name="Picture 2" descr="Archiwa: ciekawe prace plastyczne - Moje Dzieci Kreatywn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70" y="3573487"/>
            <a:ext cx="4973472" cy="28184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race plastyczne dla dzieci z wykorzystaniem odbicia rączki lub nóżki - 35  pomysłó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788" y="3379403"/>
            <a:ext cx="6025165" cy="3012583"/>
          </a:xfrm>
          <a:prstGeom prst="rect">
            <a:avLst/>
          </a:prstGeom>
          <a:noFill/>
          <a:extLst>
            <a:ext uri="{909E8E84-426E-40DD-AFC4-6F175D3DCCD1}">
              <a14:hiddenFill xmlns:a14="http://schemas.microsoft.com/office/drawing/2010/main">
                <a:solidFill>
                  <a:srgbClr val="FFFFFF"/>
                </a:solidFill>
              </a14:hiddenFill>
            </a:ext>
          </a:extLst>
        </p:spPr>
      </p:pic>
      <p:sp>
        <p:nvSpPr>
          <p:cNvPr id="6" name="Serce 5"/>
          <p:cNvSpPr/>
          <p:nvPr/>
        </p:nvSpPr>
        <p:spPr>
          <a:xfrm>
            <a:off x="1066800" y="687057"/>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erce 6"/>
          <p:cNvSpPr/>
          <p:nvPr/>
        </p:nvSpPr>
        <p:spPr>
          <a:xfrm>
            <a:off x="10363200" y="1288974"/>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erce 7"/>
          <p:cNvSpPr/>
          <p:nvPr/>
        </p:nvSpPr>
        <p:spPr>
          <a:xfrm>
            <a:off x="5125872" y="5120640"/>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216494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Nauka</a:t>
            </a:r>
            <a:endParaRPr lang="pl-PL" dirty="0"/>
          </a:p>
        </p:txBody>
      </p:sp>
      <p:sp>
        <p:nvSpPr>
          <p:cNvPr id="3" name="Symbol zastępczy zawartości 2"/>
          <p:cNvSpPr>
            <a:spLocks noGrp="1"/>
          </p:cNvSpPr>
          <p:nvPr>
            <p:ph idx="1"/>
          </p:nvPr>
        </p:nvSpPr>
        <p:spPr/>
        <p:txBody>
          <a:bodyPr>
            <a:normAutofit/>
          </a:bodyPr>
          <a:lstStyle/>
          <a:p>
            <a:pPr marL="0" indent="0">
              <a:buNone/>
            </a:pPr>
            <a:r>
              <a:rPr lang="pl-PL" sz="2000" dirty="0" smtClean="0"/>
              <a:t>Może jest to trochę zaskakujące, ale… lubię się uczyć. Czasem ciężko mi się do tego zmotywować. Jednak po jakimś czasie, kiedy zrozumiem już większość rzeczy, czuję dużą satysfakcję. Czuję się bezpieczna, jeśli nauczę się czegoś „na blachę” – nie boję się żadnych niespodziewanych kartkówek.</a:t>
            </a:r>
            <a:endParaRPr lang="pl-PL" sz="2000" dirty="0"/>
          </a:p>
        </p:txBody>
      </p:sp>
      <p:pic>
        <p:nvPicPr>
          <p:cNvPr id="6146" name="Picture 2" descr="Jak uczyć się angielskiego? Sprawna nauka przed egzaminem | Dziennik Nauko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228" y="3463625"/>
            <a:ext cx="4752547" cy="31419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10 prostych kroków, aby nauka była bardziej efektywna - Lucky M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16" y="3655312"/>
            <a:ext cx="5330003" cy="2665002"/>
          </a:xfrm>
          <a:prstGeom prst="rect">
            <a:avLst/>
          </a:prstGeom>
          <a:noFill/>
          <a:extLst>
            <a:ext uri="{909E8E84-426E-40DD-AFC4-6F175D3DCCD1}">
              <a14:hiddenFill xmlns:a14="http://schemas.microsoft.com/office/drawing/2010/main">
                <a:solidFill>
                  <a:srgbClr val="FFFFFF"/>
                </a:solidFill>
              </a14:hiddenFill>
            </a:ext>
          </a:extLst>
        </p:spPr>
      </p:pic>
      <p:sp>
        <p:nvSpPr>
          <p:cNvPr id="6" name="Serce 5"/>
          <p:cNvSpPr/>
          <p:nvPr/>
        </p:nvSpPr>
        <p:spPr>
          <a:xfrm>
            <a:off x="861848" y="357320"/>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erce 6"/>
          <p:cNvSpPr/>
          <p:nvPr/>
        </p:nvSpPr>
        <p:spPr>
          <a:xfrm>
            <a:off x="3762703" y="903446"/>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erce 7"/>
          <p:cNvSpPr/>
          <p:nvPr/>
        </p:nvSpPr>
        <p:spPr>
          <a:xfrm>
            <a:off x="10210800" y="618173"/>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erce 8"/>
          <p:cNvSpPr/>
          <p:nvPr/>
        </p:nvSpPr>
        <p:spPr>
          <a:xfrm>
            <a:off x="5551732" y="5195675"/>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196969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Gotowanie</a:t>
            </a:r>
            <a:endParaRPr lang="pl-PL" dirty="0"/>
          </a:p>
        </p:txBody>
      </p:sp>
      <p:sp>
        <p:nvSpPr>
          <p:cNvPr id="3" name="Symbol zastępczy zawartości 2"/>
          <p:cNvSpPr>
            <a:spLocks noGrp="1"/>
          </p:cNvSpPr>
          <p:nvPr>
            <p:ph idx="1"/>
          </p:nvPr>
        </p:nvSpPr>
        <p:spPr/>
        <p:txBody>
          <a:bodyPr>
            <a:normAutofit/>
          </a:bodyPr>
          <a:lstStyle/>
          <a:p>
            <a:pPr marL="0" indent="0">
              <a:buNone/>
            </a:pPr>
            <a:r>
              <a:rPr lang="pl-PL" sz="2000" dirty="0" smtClean="0"/>
              <a:t>Od jakiegoś roku zainteresowałam się gotowaniem. W domu często przygotowuję posiłki dla mnie i mojej rodziny. Kocham uszczęśliwiać innych, a tak się dzieje, gdy ugotuję im coś pysznego. Może i moje potrawy nie są zbyt skomplikowane, ale bardzo smaczne.</a:t>
            </a:r>
            <a:endParaRPr lang="pl-PL" sz="2000" dirty="0"/>
          </a:p>
        </p:txBody>
      </p:sp>
      <p:pic>
        <p:nvPicPr>
          <p:cNvPr id="7170" name="Picture 2" descr="Nie masz czasu na gotowanie? Mamy dla Ciebie proste zasady jak zdrowo się  odżywiać, gdy nie mamy dużo czasu - SanD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657" y="3174124"/>
            <a:ext cx="4926726" cy="328448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Jak przyśpieszyć gotowanie potraw? - Vademecum Kuchni - Akademia Smak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40" y="3444526"/>
            <a:ext cx="5014639" cy="280229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otowanie makaron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1076" y="300541"/>
            <a:ext cx="3014386" cy="1802579"/>
          </a:xfrm>
          <a:prstGeom prst="rect">
            <a:avLst/>
          </a:prstGeom>
          <a:noFill/>
          <a:extLst>
            <a:ext uri="{909E8E84-426E-40DD-AFC4-6F175D3DCCD1}">
              <a14:hiddenFill xmlns:a14="http://schemas.microsoft.com/office/drawing/2010/main">
                <a:solidFill>
                  <a:srgbClr val="FFFFFF"/>
                </a:solidFill>
              </a14:hiddenFill>
            </a:ext>
          </a:extLst>
        </p:spPr>
      </p:pic>
      <p:sp>
        <p:nvSpPr>
          <p:cNvPr id="7" name="Serce 6"/>
          <p:cNvSpPr/>
          <p:nvPr/>
        </p:nvSpPr>
        <p:spPr>
          <a:xfrm>
            <a:off x="1229710" y="413994"/>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erce 7"/>
          <p:cNvSpPr/>
          <p:nvPr/>
        </p:nvSpPr>
        <p:spPr>
          <a:xfrm>
            <a:off x="3352800" y="1099794"/>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erce 8"/>
          <p:cNvSpPr/>
          <p:nvPr/>
        </p:nvSpPr>
        <p:spPr>
          <a:xfrm>
            <a:off x="5770179" y="5005607"/>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erce 9"/>
          <p:cNvSpPr/>
          <p:nvPr/>
        </p:nvSpPr>
        <p:spPr>
          <a:xfrm>
            <a:off x="10880178" y="2987326"/>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4858223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Zdrowe odżywianie</a:t>
            </a:r>
            <a:endParaRPr lang="pl-PL" dirty="0"/>
          </a:p>
        </p:txBody>
      </p:sp>
      <p:sp>
        <p:nvSpPr>
          <p:cNvPr id="3" name="Symbol zastępczy zawartości 2"/>
          <p:cNvSpPr>
            <a:spLocks noGrp="1"/>
          </p:cNvSpPr>
          <p:nvPr>
            <p:ph idx="1"/>
          </p:nvPr>
        </p:nvSpPr>
        <p:spPr/>
        <p:txBody>
          <a:bodyPr>
            <a:normAutofit/>
          </a:bodyPr>
          <a:lstStyle/>
          <a:p>
            <a:pPr marL="0" indent="0">
              <a:buNone/>
            </a:pPr>
            <a:r>
              <a:rPr lang="pl-PL" sz="2000" dirty="0" smtClean="0"/>
              <a:t>Kiedy trochę podrosłam, zainteresowałam się zdrowym odżywianiem. Zaczęło się w 4. klasie szkoły podstawowej, kiedy realizowaliśmy takie tematy na lekcjach przyrody. Potem zaczęłam czytać o tym w </a:t>
            </a:r>
            <a:r>
              <a:rPr lang="pl-PL" sz="2000" dirty="0" err="1" smtClean="0"/>
              <a:t>internecie</a:t>
            </a:r>
            <a:r>
              <a:rPr lang="pl-PL" sz="2000" dirty="0" smtClean="0"/>
              <a:t> i w innych źródłach. Wiem już całkiem sporo na ten temat, ale wciąż dowiaduję się nowych rzeczy.</a:t>
            </a:r>
            <a:endParaRPr lang="pl-PL" sz="2000" dirty="0"/>
          </a:p>
        </p:txBody>
      </p:sp>
      <p:pic>
        <p:nvPicPr>
          <p:cNvPr id="8194" name="Picture 2" descr="Zdrowe odżywianie - zas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83" y="3793034"/>
            <a:ext cx="5079672" cy="27303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port i zdrowe odżywianie - Doskonal - Centrum Edukacji i Sportu Doskonal -  Centrum Edukacji i Spor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321" y="3460242"/>
            <a:ext cx="4527879" cy="315076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Zdrowe odżywianie - poznaj podstawowe zasady | Maczfit"/>
          <p:cNvPicPr>
            <a:picLocks noChangeAspect="1" noChangeArrowheads="1"/>
          </p:cNvPicPr>
          <p:nvPr/>
        </p:nvPicPr>
        <p:blipFill rotWithShape="1">
          <a:blip r:embed="rId4">
            <a:extLst>
              <a:ext uri="{28A0092B-C50C-407E-A947-70E740481C1C}">
                <a14:useLocalDpi xmlns:a14="http://schemas.microsoft.com/office/drawing/2010/main" val="0"/>
              </a:ext>
            </a:extLst>
          </a:blip>
          <a:srcRect l="42227" r="7153"/>
          <a:stretch/>
        </p:blipFill>
        <p:spPr bwMode="auto">
          <a:xfrm>
            <a:off x="630620" y="336876"/>
            <a:ext cx="2175641" cy="1721781"/>
          </a:xfrm>
          <a:prstGeom prst="rect">
            <a:avLst/>
          </a:prstGeom>
          <a:noFill/>
          <a:extLst>
            <a:ext uri="{909E8E84-426E-40DD-AFC4-6F175D3DCCD1}">
              <a14:hiddenFill xmlns:a14="http://schemas.microsoft.com/office/drawing/2010/main">
                <a:solidFill>
                  <a:srgbClr val="FFFFFF"/>
                </a:solidFill>
              </a14:hiddenFill>
            </a:ext>
          </a:extLst>
        </p:spPr>
      </p:pic>
      <p:sp>
        <p:nvSpPr>
          <p:cNvPr id="7" name="Serce 6"/>
          <p:cNvSpPr/>
          <p:nvPr/>
        </p:nvSpPr>
        <p:spPr>
          <a:xfrm>
            <a:off x="10210800" y="598131"/>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erce 7"/>
          <p:cNvSpPr/>
          <p:nvPr/>
        </p:nvSpPr>
        <p:spPr>
          <a:xfrm>
            <a:off x="5118538" y="3480304"/>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erce 8"/>
          <p:cNvSpPr/>
          <p:nvPr/>
        </p:nvSpPr>
        <p:spPr>
          <a:xfrm>
            <a:off x="10775183" y="5364800"/>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368139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Dbanie o siebie</a:t>
            </a:r>
            <a:endParaRPr lang="pl-PL" dirty="0"/>
          </a:p>
        </p:txBody>
      </p:sp>
      <p:sp>
        <p:nvSpPr>
          <p:cNvPr id="3" name="Symbol zastępczy zawartości 2"/>
          <p:cNvSpPr>
            <a:spLocks noGrp="1"/>
          </p:cNvSpPr>
          <p:nvPr>
            <p:ph idx="1"/>
          </p:nvPr>
        </p:nvSpPr>
        <p:spPr/>
        <p:txBody>
          <a:bodyPr>
            <a:normAutofit/>
          </a:bodyPr>
          <a:lstStyle/>
          <a:p>
            <a:pPr marL="0" indent="0">
              <a:buNone/>
            </a:pPr>
            <a:r>
              <a:rPr lang="pl-PL" sz="2000" dirty="0" smtClean="0"/>
              <a:t>Bardzo lubię dbać o swoje ciało. Robię to oczywiście poprzez zdrowe odżywianie i aktywność fizyczną. Jednak wielką przyjemność sprawia mi pielęgnacja cery. Często robię sobie maseczki i peelingi, stosuję wiele różnych kremów, żelów i balsamów. W ten sposób mogę się odprężyć i sprawić sobie przyjemność.</a:t>
            </a:r>
            <a:endParaRPr lang="pl-PL" sz="2000" dirty="0"/>
          </a:p>
        </p:txBody>
      </p:sp>
      <p:pic>
        <p:nvPicPr>
          <p:cNvPr id="9218" name="Picture 2" descr="Pielęgnacja twarzy w zgodzie z typem c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415865"/>
            <a:ext cx="4539702" cy="30779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Pielęgnacja cery naczynkowej • The Beauty Runw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9222" name="Picture 6" descr="Aktualna pielęgnacja - moja cera latem | Iossi, Hagi, Herla - aGwerblog"/>
          <p:cNvPicPr>
            <a:picLocks noChangeAspect="1" noChangeArrowheads="1"/>
          </p:cNvPicPr>
          <p:nvPr/>
        </p:nvPicPr>
        <p:blipFill rotWithShape="1">
          <a:blip r:embed="rId3">
            <a:extLst>
              <a:ext uri="{28A0092B-C50C-407E-A947-70E740481C1C}">
                <a14:useLocalDpi xmlns:a14="http://schemas.microsoft.com/office/drawing/2010/main" val="0"/>
              </a:ext>
            </a:extLst>
          </a:blip>
          <a:srcRect l="1753" t="-6076" r="-1753" b="17696"/>
          <a:stretch/>
        </p:blipFill>
        <p:spPr bwMode="auto">
          <a:xfrm>
            <a:off x="8792067" y="135525"/>
            <a:ext cx="2998498" cy="198756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Pielęgnacja cery - jak dbać o skórę latem? Zapytaliśmy wizażystkę gwiazd,  jak przygotować twarz pod letni makijaż - Glamour.pl"/>
          <p:cNvPicPr>
            <a:picLocks noChangeAspect="1" noChangeArrowheads="1"/>
          </p:cNvPicPr>
          <p:nvPr/>
        </p:nvPicPr>
        <p:blipFill rotWithShape="1">
          <a:blip r:embed="rId4">
            <a:extLst>
              <a:ext uri="{28A0092B-C50C-407E-A947-70E740481C1C}">
                <a14:useLocalDpi xmlns:a14="http://schemas.microsoft.com/office/drawing/2010/main" val="0"/>
              </a:ext>
            </a:extLst>
          </a:blip>
          <a:srcRect l="10042" r="9996" b="12601"/>
          <a:stretch/>
        </p:blipFill>
        <p:spPr bwMode="auto">
          <a:xfrm>
            <a:off x="1366345" y="3720863"/>
            <a:ext cx="3951890" cy="2879633"/>
          </a:xfrm>
          <a:prstGeom prst="rect">
            <a:avLst/>
          </a:prstGeom>
          <a:noFill/>
          <a:extLst>
            <a:ext uri="{909E8E84-426E-40DD-AFC4-6F175D3DCCD1}">
              <a14:hiddenFill xmlns:a14="http://schemas.microsoft.com/office/drawing/2010/main">
                <a:solidFill>
                  <a:srgbClr val="FFFFFF"/>
                </a:solidFill>
              </a14:hiddenFill>
            </a:ext>
          </a:extLst>
        </p:spPr>
      </p:pic>
      <p:sp>
        <p:nvSpPr>
          <p:cNvPr id="8" name="Serce 7"/>
          <p:cNvSpPr/>
          <p:nvPr/>
        </p:nvSpPr>
        <p:spPr>
          <a:xfrm>
            <a:off x="909145" y="413994"/>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erce 8"/>
          <p:cNvSpPr/>
          <p:nvPr/>
        </p:nvSpPr>
        <p:spPr>
          <a:xfrm>
            <a:off x="10741572" y="1644377"/>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erce 9"/>
          <p:cNvSpPr/>
          <p:nvPr/>
        </p:nvSpPr>
        <p:spPr>
          <a:xfrm>
            <a:off x="4861035" y="3631937"/>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6167203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dło">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Mydło</Template>
  <TotalTime>56</TotalTime>
  <Words>411</Words>
  <Application>Microsoft Office PowerPoint</Application>
  <PresentationFormat>Panoramiczny</PresentationFormat>
  <Paragraphs>21</Paragraphs>
  <Slides>10</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10</vt:i4>
      </vt:variant>
    </vt:vector>
  </HeadingPairs>
  <TitlesOfParts>
    <vt:vector size="13" baseType="lpstr">
      <vt:lpstr>Century Gothic</vt:lpstr>
      <vt:lpstr>Garamond</vt:lpstr>
      <vt:lpstr>Mydło</vt:lpstr>
      <vt:lpstr>Prezentacja programu PowerPoint</vt:lpstr>
      <vt:lpstr>Sport</vt:lpstr>
      <vt:lpstr>Rysowanie</vt:lpstr>
      <vt:lpstr>Fotografowanie</vt:lpstr>
      <vt:lpstr>Robótki ręczne</vt:lpstr>
      <vt:lpstr>Nauka</vt:lpstr>
      <vt:lpstr>Gotowanie</vt:lpstr>
      <vt:lpstr>Zdrowe odżywianie</vt:lpstr>
      <vt:lpstr>Dbanie o siebie</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Student</dc:creator>
  <cp:lastModifiedBy>NauczycielA3</cp:lastModifiedBy>
  <cp:revision>7</cp:revision>
  <dcterms:created xsi:type="dcterms:W3CDTF">2021-09-17T09:54:10Z</dcterms:created>
  <dcterms:modified xsi:type="dcterms:W3CDTF">2023-02-18T09:00:40Z</dcterms:modified>
</cp:coreProperties>
</file>