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6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72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25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61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32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93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1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3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0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3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5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47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05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2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8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B5E8268-2910-4CB9-854C-3E9CB37852F2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77D9E8D-AB30-4F2F-AB76-1FB486E6A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910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</a:t>
            </a:r>
            <a:r>
              <a:rPr lang="pl-PL" dirty="0" smtClean="0">
                <a:latin typeface="Bahnschrift SemiCondensed" panose="020B0502040204020203" pitchFamily="34" charset="0"/>
              </a:rPr>
              <a:t>Moje pasje i zainteresowania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0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264097" y="571500"/>
            <a:ext cx="3508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Moim głównym zainteresowaniem jest nauka języków.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" y="3831857"/>
            <a:ext cx="4179029" cy="2350704"/>
          </a:xfrm>
          <a:prstGeom prst="rect">
            <a:avLst/>
          </a:prstGeom>
          <a:effectLst>
            <a:outerShdw blurRad="431800" dist="330200" dir="18900000" sx="101000" sy="101000" algn="bl" rotWithShape="0">
              <a:prstClr val="black">
                <a:alpha val="58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82" y="571500"/>
            <a:ext cx="4348097" cy="2717561"/>
          </a:xfrm>
          <a:prstGeom prst="rect">
            <a:avLst/>
          </a:prstGeom>
          <a:effectLst>
            <a:outerShdw blurRad="431800" dist="431800" dir="8100000" algn="tr" rotWithShape="0">
              <a:prstClr val="black">
                <a:alpha val="63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6225436" y="3831857"/>
            <a:ext cx="5110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Głównym i ulubionym językiem jest angielski, ale w przyszłości myślę o nauce języków azjatyckich bądź skandynawskich.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9073" y="4282659"/>
            <a:ext cx="3269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W wolnym czasie poświęcam się czytaniu książek,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" y="528530"/>
            <a:ext cx="4334007" cy="2801782"/>
          </a:xfrm>
          <a:prstGeom prst="rect">
            <a:avLst/>
          </a:prstGeom>
          <a:effectLst>
            <a:outerShdw blurRad="304800" dist="304800" dir="2700000" algn="tl" rotWithShape="0">
              <a:prstClr val="black">
                <a:alpha val="61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85" y="3469147"/>
            <a:ext cx="4322713" cy="2567838"/>
          </a:xfrm>
          <a:prstGeom prst="rect">
            <a:avLst/>
          </a:prstGeom>
          <a:effectLst>
            <a:outerShdw blurRad="571500" dist="393700" dir="13500000" sx="98000" sy="98000" algn="br" rotWithShape="0">
              <a:prstClr val="black">
                <a:alpha val="82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128266" y="1329256"/>
            <a:ext cx="4359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ahnschrift SemiCondensed" panose="020B0502040204020203" pitchFamily="34" charset="0"/>
              </a:rPr>
              <a:t>o</a:t>
            </a:r>
            <a:r>
              <a:rPr lang="pl-PL" sz="3600" dirty="0" smtClean="0">
                <a:latin typeface="Bahnschrift SemiCondensed" panose="020B0502040204020203" pitchFamily="34" charset="0"/>
              </a:rPr>
              <a:t>raz pisaniu własnych opowiadań.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4089" y="563671"/>
            <a:ext cx="2793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W moim życiu szczególne miejsce zajmuje muzyka i chciałabym się kiedyś nauczyć grać na jakimś instrumencie.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2" y="1289088"/>
            <a:ext cx="5810250" cy="4181475"/>
          </a:xfrm>
          <a:prstGeom prst="rect">
            <a:avLst/>
          </a:prstGeom>
          <a:effectLst>
            <a:outerShdw blurRad="342900" dist="190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4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9705" y="1816274"/>
            <a:ext cx="2993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 smtClean="0">
                <a:latin typeface="Bahnschrift SemiCondensed" panose="020B0502040204020203" pitchFamily="34" charset="0"/>
              </a:rPr>
              <a:t>Nie zapominam o przyjaciołach, z którymi chętnie spędzam czas.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" y="1272765"/>
            <a:ext cx="5926127" cy="3949340"/>
          </a:xfrm>
          <a:prstGeom prst="rect">
            <a:avLst/>
          </a:prstGeom>
          <a:effectLst>
            <a:outerShdw blurRad="279400" dist="279400" dir="2700000" algn="tl" rotWithShape="0">
              <a:prstClr val="black">
                <a:alpha val="4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4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14400" y="576197"/>
            <a:ext cx="1033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hnschrift SemiCondensed" panose="020B0502040204020203" pitchFamily="34" charset="0"/>
              </a:rPr>
              <a:t>Kiedy jestem sama w domu – co nie zdarza się zbyt często – lubię po swojemu zająć się porządkami.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21" y="2630467"/>
            <a:ext cx="4797729" cy="3269652"/>
          </a:xfrm>
          <a:prstGeom prst="rect">
            <a:avLst/>
          </a:prstGeom>
          <a:effectLst>
            <a:outerShdw blurRad="279400" dist="279400" dir="4200000" sx="102000" sy="102000" algn="ctr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2498" y="1033562"/>
            <a:ext cx="2968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Przykry obowiązek wyprowadzania psa łączę z przyjemnością przebywania na świeżym powietrzu.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13" y="1390720"/>
            <a:ext cx="5715000" cy="3810000"/>
          </a:xfrm>
          <a:prstGeom prst="rect">
            <a:avLst/>
          </a:prstGeom>
          <a:effectLst>
            <a:outerShdw blurRad="609600" dist="4572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5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05172" y="576197"/>
            <a:ext cx="2617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hnschrift SemiCondensed" panose="020B0502040204020203" pitchFamily="34" charset="0"/>
              </a:rPr>
              <a:t>Kiedy problemy ze snem powracają, w ładną pogodę uciekam wyciszyć się na łonie natury.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703413"/>
            <a:ext cx="5325128" cy="3377880"/>
          </a:xfrm>
          <a:prstGeom prst="rect">
            <a:avLst/>
          </a:prstGeom>
          <a:effectLst>
            <a:outerShdw blurRad="241300" dist="431800" dir="2700000" algn="tl" rotWithShape="0">
              <a:prstClr val="black">
                <a:alpha val="4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76822" y="1454535"/>
            <a:ext cx="3118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ahnschrift SemiCondensed" panose="020B0502040204020203" pitchFamily="34" charset="0"/>
              </a:rPr>
              <a:t>Mimo że nie jestem w tym dobra, to staram się poprawiać moje umiejętności gotowania.</a:t>
            </a:r>
            <a:endParaRPr lang="pl-PL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5" y="1262116"/>
            <a:ext cx="6531429" cy="4355157"/>
          </a:xfrm>
          <a:prstGeom prst="rect">
            <a:avLst/>
          </a:prstGeom>
          <a:effectLst>
            <a:outerShdw blurRad="2794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6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62</TotalTime>
  <Words>130</Words>
  <Application>Microsoft Office PowerPoint</Application>
  <PresentationFormat>Panoramiczny</PresentationFormat>
  <Paragraphs>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Bahnschrift SemiCondensed</vt:lpstr>
      <vt:lpstr>Century Gothic</vt:lpstr>
      <vt:lpstr>Siatka</vt:lpstr>
      <vt:lpstr>  Moje pasje i zainteresowania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pasje i zainteresowania</dc:title>
  <dc:creator>Student</dc:creator>
  <cp:lastModifiedBy>NauczycielA3</cp:lastModifiedBy>
  <cp:revision>8</cp:revision>
  <dcterms:created xsi:type="dcterms:W3CDTF">2021-11-09T10:47:32Z</dcterms:created>
  <dcterms:modified xsi:type="dcterms:W3CDTF">2023-02-18T09:02:13Z</dcterms:modified>
</cp:coreProperties>
</file>