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70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318C-A862-46FB-8D37-D4DF1A7091C6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B4E3-BE56-40FB-852E-E25514BC5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591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318C-A862-46FB-8D37-D4DF1A7091C6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B4E3-BE56-40FB-852E-E25514BC5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272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318C-A862-46FB-8D37-D4DF1A7091C6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B4E3-BE56-40FB-852E-E25514BC5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60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318C-A862-46FB-8D37-D4DF1A7091C6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B4E3-BE56-40FB-852E-E25514BC5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066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318C-A862-46FB-8D37-D4DF1A7091C6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B4E3-BE56-40FB-852E-E25514BC5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34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318C-A862-46FB-8D37-D4DF1A7091C6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B4E3-BE56-40FB-852E-E25514BC5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062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318C-A862-46FB-8D37-D4DF1A7091C6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B4E3-BE56-40FB-852E-E25514BC5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644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318C-A862-46FB-8D37-D4DF1A7091C6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B4E3-BE56-40FB-852E-E25514BC5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07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318C-A862-46FB-8D37-D4DF1A7091C6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B4E3-BE56-40FB-852E-E25514BC5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161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318C-A862-46FB-8D37-D4DF1A7091C6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B4E3-BE56-40FB-852E-E25514BC5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193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318C-A862-46FB-8D37-D4DF1A7091C6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B4E3-BE56-40FB-852E-E25514BC5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45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0318C-A862-46FB-8D37-D4DF1A7091C6}" type="datetimeFigureOut">
              <a:rPr lang="pl-PL" smtClean="0"/>
              <a:t>18.02.2023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2B4E3-BE56-40FB-852E-E25514BC5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065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9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Moje pasje</a:t>
            </a:r>
            <a:endParaRPr lang="pl-PL" sz="9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Marta G.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29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he 39 Best Songs In Hatsune Miku: Project DIVA MegaMix Ranked - GameS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0" y="0"/>
            <a:ext cx="46863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rójkąt prostokątny 6"/>
          <p:cNvSpPr/>
          <p:nvPr/>
        </p:nvSpPr>
        <p:spPr>
          <a:xfrm rot="10800000" flipH="1">
            <a:off x="4686300" y="0"/>
            <a:ext cx="1730829" cy="685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" y="0"/>
            <a:ext cx="6368144" cy="1325563"/>
          </a:xfrm>
        </p:spPr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Gry muzyczne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" y="1760310"/>
            <a:ext cx="4686298" cy="5097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około trzech lat uwielbiam klikać w klawiaturę lub kontroler do rytmu muzyki i być za to oceniany. Moimi ulubionymi grami muzycznymi są Sound Voltex, Project Sekai Colorful Stage i Hatsune Miku Project Diva. Jestem w tym dość dobry, staram się ćwiczyć chociaż raz w tygodniu.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9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 Years of Undying LOVE for English Language | by Mahmudul Islam | 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0" y="0"/>
            <a:ext cx="46863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rójkąt prostokątny 6"/>
          <p:cNvSpPr/>
          <p:nvPr/>
        </p:nvSpPr>
        <p:spPr>
          <a:xfrm rot="10800000" flipH="1">
            <a:off x="4686300" y="0"/>
            <a:ext cx="1730829" cy="685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6417129" cy="1325563"/>
          </a:xfrm>
        </p:spPr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Język angielski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" y="1760310"/>
            <a:ext cx="4686299" cy="5097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Języka angielskiego uczę się już od 4 roku życia. Umiem w nim mówić nawet lepiej niż w polskim. Cały czas uczestniczę w różnych konkursach, nierzadko je wygrywam. Spędzam dużo czasu ucząc się i rozwiązując różne zadania.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4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2"/>
            <a:ext cx="11239500" cy="749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0" y="0"/>
            <a:ext cx="46863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rójkąt prostokątny 6"/>
          <p:cNvSpPr/>
          <p:nvPr/>
        </p:nvSpPr>
        <p:spPr>
          <a:xfrm rot="10800000" flipH="1">
            <a:off x="4686300" y="0"/>
            <a:ext cx="1730829" cy="685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6417129" cy="1325563"/>
          </a:xfrm>
        </p:spPr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Salony gier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" y="1760310"/>
            <a:ext cx="4686299" cy="5097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Interesują mnie salony gier, a mianowicie gry znajdujące się w nich a także historie ich powstania. Lubię też uczyć się o specyfikacjach samych maszyn.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Moją ulubioną grą z salonu jest Museca a także Sound Voltex.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86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270000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0" y="0"/>
            <a:ext cx="46863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rójkąt prostokątny 6"/>
          <p:cNvSpPr/>
          <p:nvPr/>
        </p:nvSpPr>
        <p:spPr>
          <a:xfrm rot="10800000" flipH="1">
            <a:off x="4686300" y="0"/>
            <a:ext cx="1730829" cy="685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6417129" cy="1325563"/>
          </a:xfrm>
        </p:spPr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Programowanie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" y="1760310"/>
            <a:ext cx="4686299" cy="5097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swoim wolnym czasie lubię programować. Tworzę własne strony internetowe i czasami tworzę mody do różnych gier. W przyszłości chciałbym pracować w jakiejś dziedzinie związanej z informatyką.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82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0" y="0"/>
            <a:ext cx="46863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rójkąt prostokątny 6"/>
          <p:cNvSpPr/>
          <p:nvPr/>
        </p:nvSpPr>
        <p:spPr>
          <a:xfrm rot="10800000" flipH="1">
            <a:off x="4686300" y="0"/>
            <a:ext cx="1730829" cy="685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6417129" cy="1325563"/>
          </a:xfrm>
        </p:spPr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Pociągi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" y="1760310"/>
            <a:ext cx="4686299" cy="5097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Uwielbiam pociągi, najbardziej elektryczne. Nie znam się na nich tak bardzo jak może bym chciał, ale i tak bardzo je lubię. Czasami, kiedy mi się nudzi, oglądam filmiki o fizyce związaną z pociągami lub buduje je w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Minecrafcie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4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112"/>
            <a:ext cx="12192000" cy="68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0" y="0"/>
            <a:ext cx="46863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rójkąt prostokątny 6"/>
          <p:cNvSpPr/>
          <p:nvPr/>
        </p:nvSpPr>
        <p:spPr>
          <a:xfrm rot="10800000" flipH="1">
            <a:off x="4686300" y="0"/>
            <a:ext cx="1730829" cy="685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" y="0"/>
            <a:ext cx="6286499" cy="1760309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Wypadki spowodobane zaniedbaniami korporacyjnymi</a:t>
            </a:r>
            <a:endParaRPr lang="pl-P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" y="1760310"/>
            <a:ext cx="4686299" cy="5097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Naprawdę lubię uczyć się o wypadkach (szczególnie nuklearnych) spowodowanych nieuwagą człowieka Tak naprawdę nie wiem dlaczego, ale po prostu coś mnie do nich ciągnie. Mogę siedzieć nawet kilka godzin oglądając filmy dokumentalne.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1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94566"/>
          </a:xfrm>
        </p:spPr>
        <p:txBody>
          <a:bodyPr>
            <a:normAutofit fontScale="90000"/>
          </a:bodyPr>
          <a:lstStyle/>
          <a:p>
            <a:r>
              <a:rPr lang="pl-PL" sz="9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  <a:br>
              <a:rPr lang="pl-PL" sz="9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9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9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21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263</Words>
  <Application>Microsoft Office PowerPoint</Application>
  <PresentationFormat>Panoramiczny</PresentationFormat>
  <Paragraphs>16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Motyw pakietu Office</vt:lpstr>
      <vt:lpstr>Moje pasje</vt:lpstr>
      <vt:lpstr>Gry muzyczne</vt:lpstr>
      <vt:lpstr>Język angielski</vt:lpstr>
      <vt:lpstr>Salony gier</vt:lpstr>
      <vt:lpstr>Programowanie</vt:lpstr>
      <vt:lpstr>Pociągi</vt:lpstr>
      <vt:lpstr>Wypadki spowodobane zaniedbaniami korporacyjnymi</vt:lpstr>
      <vt:lpstr>Dziękuję za uwagę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pasje</dc:title>
  <dc:creator>Student</dc:creator>
  <cp:lastModifiedBy>NauczycielA3</cp:lastModifiedBy>
  <cp:revision>7</cp:revision>
  <dcterms:created xsi:type="dcterms:W3CDTF">2021-09-17T10:36:52Z</dcterms:created>
  <dcterms:modified xsi:type="dcterms:W3CDTF">2023-02-18T09:01:16Z</dcterms:modified>
</cp:coreProperties>
</file>